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043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rosoft Office User" initials="Office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44"/>
    <p:restoredTop sz="94410"/>
  </p:normalViewPr>
  <p:slideViewPr>
    <p:cSldViewPr snapToGrid="0" snapToObjects="1">
      <p:cViewPr varScale="1">
        <p:scale>
          <a:sx n="77" d="100"/>
          <a:sy n="77" d="100"/>
        </p:scale>
        <p:origin x="9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1-16T10:16:51.136" idx="1">
    <p:pos x="10" y="10"/>
    <p:text/>
    <p:extLst>
      <p:ext uri="{C676402C-5697-4E1C-873F-D02D1690AC5C}">
        <p15:threadingInfo xmlns:p15="http://schemas.microsoft.com/office/powerpoint/2012/main" timeZoneBias="30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C8EB8-3AB2-8843-8A19-58228EA94391}" type="datetimeFigureOut">
              <a:rPr lang="en-US" smtClean="0"/>
              <a:t>1/25/17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F601F30-62B0-AC42-8D44-04509E23166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0476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4" r:id="rId1"/>
    <p:sldLayoutId id="2147484045" r:id="rId2"/>
    <p:sldLayoutId id="2147484046" r:id="rId3"/>
    <p:sldLayoutId id="2147484047" r:id="rId4"/>
    <p:sldLayoutId id="2147484048" r:id="rId5"/>
    <p:sldLayoutId id="2147484049" r:id="rId6"/>
    <p:sldLayoutId id="2147484050" r:id="rId7"/>
    <p:sldLayoutId id="2147484051" r:id="rId8"/>
    <p:sldLayoutId id="2147484052" r:id="rId9"/>
    <p:sldLayoutId id="2147484053" r:id="rId10"/>
    <p:sldLayoutId id="2147484054" r:id="rId11"/>
    <p:sldLayoutId id="2147484055" r:id="rId12"/>
    <p:sldLayoutId id="2147484056" r:id="rId13"/>
    <p:sldLayoutId id="2147484057" r:id="rId14"/>
    <p:sldLayoutId id="2147484058" r:id="rId15"/>
    <p:sldLayoutId id="21474840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comments" Target="../comments/commen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415280" y="3129982"/>
            <a:ext cx="5185056" cy="15850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98269" y="3102719"/>
            <a:ext cx="5185056" cy="1715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461428" y="1190803"/>
            <a:ext cx="5185056" cy="162057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763729" y="1190803"/>
            <a:ext cx="5185056" cy="162057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255401" y="173390"/>
            <a:ext cx="631975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Deadlines for Unit II   </a:t>
            </a:r>
            <a:r>
              <a:rPr lang="en-US" sz="2800" b="1" dirty="0">
                <a:solidFill>
                  <a:schemeClr val="accent4">
                    <a:lumMod val="50000"/>
                  </a:schemeClr>
                </a:solidFill>
              </a:rPr>
              <a:t>9</a:t>
            </a:r>
            <a:r>
              <a:rPr lang="en-US" sz="2800" b="1" dirty="0" smtClean="0">
                <a:solidFill>
                  <a:schemeClr val="accent4">
                    <a:lumMod val="50000"/>
                  </a:schemeClr>
                </a:solidFill>
              </a:rPr>
              <a:t> grade</a:t>
            </a:r>
          </a:p>
          <a:p>
            <a:pPr algn="ctr"/>
            <a:r>
              <a:rPr lang="en-US" sz="2800" i="1" dirty="0" smtClean="0">
                <a:solidFill>
                  <a:schemeClr val="accent4">
                    <a:lumMod val="50000"/>
                  </a:schemeClr>
                </a:solidFill>
              </a:rPr>
              <a:t>Educational Toys</a:t>
            </a:r>
            <a:endParaRPr lang="en-US" sz="2800" i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05231" y="118016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9</a:t>
            </a:r>
            <a:r>
              <a:rPr lang="en-US" sz="2400" b="1" dirty="0" smtClean="0"/>
              <a:t>B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Jan</a:t>
            </a:r>
            <a:r>
              <a:rPr lang="en-US" i="1" dirty="0" smtClean="0"/>
              <a:t>. </a:t>
            </a:r>
            <a:r>
              <a:rPr lang="en-US" i="1" dirty="0" smtClean="0"/>
              <a:t>12ve -  20th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Jan</a:t>
            </a:r>
            <a:r>
              <a:rPr lang="es-ES" i="1" dirty="0" smtClean="0"/>
              <a:t>. </a:t>
            </a:r>
            <a:r>
              <a:rPr lang="es-ES" i="1" dirty="0" smtClean="0"/>
              <a:t>30th </a:t>
            </a:r>
            <a:r>
              <a:rPr lang="mr-IN" i="1" dirty="0" smtClean="0"/>
              <a:t>–</a:t>
            </a:r>
            <a:r>
              <a:rPr lang="es-ES" i="1" dirty="0" smtClean="0"/>
              <a:t> </a:t>
            </a:r>
            <a:r>
              <a:rPr lang="es-ES" i="1" dirty="0" smtClean="0"/>
              <a:t>Feb. 8th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n-US" i="1" dirty="0" smtClean="0"/>
              <a:t>Feb. </a:t>
            </a:r>
            <a:r>
              <a:rPr lang="en-US" i="1" dirty="0" smtClean="0"/>
              <a:t>16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</a:t>
            </a:r>
            <a:r>
              <a:rPr lang="en-US" i="1" dirty="0" smtClean="0"/>
              <a:t>24</a:t>
            </a:r>
            <a:r>
              <a:rPr lang="en-US" i="1" baseline="30000" dirty="0" smtClean="0"/>
              <a:t>th</a:t>
            </a:r>
            <a:r>
              <a:rPr lang="en-US" i="1" dirty="0" smtClean="0"/>
              <a:t> 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err="1" smtClean="0"/>
              <a:t>Mrch</a:t>
            </a:r>
            <a:r>
              <a:rPr lang="en-US" i="1" dirty="0" smtClean="0"/>
              <a:t>. </a:t>
            </a:r>
            <a:r>
              <a:rPr lang="en-US" i="1" dirty="0"/>
              <a:t>6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6726911" y="118016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9</a:t>
            </a:r>
            <a:r>
              <a:rPr lang="en-US" sz="2400" b="1" dirty="0" smtClean="0"/>
              <a:t>C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	 </a:t>
            </a:r>
            <a:r>
              <a:rPr lang="en-US" i="1" dirty="0" smtClean="0"/>
              <a:t>Jan. 17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25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n-US" i="1" dirty="0" smtClean="0"/>
              <a:t>Feb. </a:t>
            </a:r>
            <a:r>
              <a:rPr lang="en-US" i="1" smtClean="0"/>
              <a:t>2</a:t>
            </a:r>
            <a:r>
              <a:rPr lang="en-US" i="1" baseline="30000" smtClean="0"/>
              <a:t>th</a:t>
            </a:r>
            <a:r>
              <a:rPr lang="en-US" i="1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13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n-US" i="1" dirty="0" smtClean="0"/>
              <a:t>Feb. 21</a:t>
            </a:r>
            <a:r>
              <a:rPr lang="en-US" i="1" baseline="30000" dirty="0" smtClean="0"/>
              <a:t>st</a:t>
            </a:r>
            <a:r>
              <a:rPr lang="en-US" i="1" dirty="0" smtClean="0"/>
              <a:t> </a:t>
            </a:r>
            <a:r>
              <a:rPr lang="es-ES" i="1" dirty="0" smtClean="0"/>
              <a:t> </a:t>
            </a:r>
            <a:r>
              <a:rPr lang="es-ES" i="1" dirty="0" err="1" smtClean="0"/>
              <a:t>Mrch</a:t>
            </a:r>
            <a:r>
              <a:rPr lang="es-ES" i="1" dirty="0" smtClean="0"/>
              <a:t>. 1st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err="1" smtClean="0"/>
              <a:t>Mrch</a:t>
            </a:r>
            <a:r>
              <a:rPr lang="en-US" i="1" dirty="0" smtClean="0"/>
              <a:t> 9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36613" y="308380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9O</a:t>
            </a:r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Jan</a:t>
            </a:r>
            <a:r>
              <a:rPr lang="en-US" i="1" dirty="0" smtClean="0"/>
              <a:t>. </a:t>
            </a:r>
            <a:r>
              <a:rPr lang="en-US" i="1" dirty="0" smtClean="0"/>
              <a:t>12ve </a:t>
            </a:r>
            <a:r>
              <a:rPr lang="mr-IN" i="1" dirty="0" smtClean="0"/>
              <a:t>–</a:t>
            </a:r>
            <a:r>
              <a:rPr lang="en-US" i="1" dirty="0" smtClean="0"/>
              <a:t> 20th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Jan</a:t>
            </a:r>
            <a:r>
              <a:rPr lang="es-ES" i="1" dirty="0" smtClean="0"/>
              <a:t>. </a:t>
            </a:r>
            <a:r>
              <a:rPr lang="es-ES" i="1" dirty="0" smtClean="0"/>
              <a:t>30th </a:t>
            </a:r>
            <a:r>
              <a:rPr lang="mr-IN" i="1" dirty="0" smtClean="0"/>
              <a:t>–</a:t>
            </a:r>
            <a:r>
              <a:rPr lang="es-ES" i="1" dirty="0" smtClean="0"/>
              <a:t> </a:t>
            </a:r>
            <a:r>
              <a:rPr lang="es-ES" i="1" dirty="0" smtClean="0"/>
              <a:t>Feb. 8th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n-US" i="1" dirty="0" smtClean="0"/>
              <a:t>Feb. </a:t>
            </a:r>
            <a:r>
              <a:rPr lang="en-US" i="1" dirty="0" smtClean="0"/>
              <a:t>16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</a:t>
            </a:r>
            <a:r>
              <a:rPr lang="en-US" i="1" dirty="0" smtClean="0"/>
              <a:t>24</a:t>
            </a:r>
            <a:r>
              <a:rPr lang="en-US" i="1" baseline="30000" dirty="0" smtClean="0"/>
              <a:t>th</a:t>
            </a:r>
            <a:r>
              <a:rPr lang="en-US" i="1" dirty="0" smtClean="0"/>
              <a:t> 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err="1" smtClean="0"/>
              <a:t>Mrch</a:t>
            </a:r>
            <a:r>
              <a:rPr lang="en-US" i="1" dirty="0" smtClean="0"/>
              <a:t>. </a:t>
            </a:r>
            <a:r>
              <a:rPr lang="en-US" i="1" dirty="0" smtClean="0"/>
              <a:t>6</a:t>
            </a:r>
            <a:r>
              <a:rPr lang="en-US" i="1" baseline="30000" dirty="0" smtClean="0"/>
              <a:t>nd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553625" y="3083805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</a:t>
            </a:r>
            <a:r>
              <a:rPr lang="en-US" sz="2400" b="1" dirty="0"/>
              <a:t>R</a:t>
            </a:r>
            <a:endParaRPr lang="en-US" sz="2400" b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Jan. 17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25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n-US" i="1" dirty="0" smtClean="0"/>
              <a:t>Feb. </a:t>
            </a:r>
            <a:r>
              <a:rPr lang="en-US" i="1" dirty="0" smtClean="0"/>
              <a:t>2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13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n-US" i="1" dirty="0" smtClean="0"/>
              <a:t>Feb. 21</a:t>
            </a:r>
            <a:r>
              <a:rPr lang="en-US" i="1" baseline="30000" dirty="0" smtClean="0"/>
              <a:t>st</a:t>
            </a:r>
            <a:r>
              <a:rPr lang="en-US" i="1" dirty="0" smtClean="0"/>
              <a:t> </a:t>
            </a:r>
            <a:r>
              <a:rPr lang="es-ES" i="1" dirty="0" smtClean="0"/>
              <a:t> </a:t>
            </a:r>
            <a:r>
              <a:rPr lang="es-ES" i="1" dirty="0" err="1" smtClean="0"/>
              <a:t>Mrch</a:t>
            </a:r>
            <a:r>
              <a:rPr lang="es-ES" i="1" dirty="0" smtClean="0"/>
              <a:t>. 1st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err="1" smtClean="0"/>
              <a:t>Mrch</a:t>
            </a:r>
            <a:r>
              <a:rPr lang="en-US" i="1" dirty="0" smtClean="0"/>
              <a:t> 9</a:t>
            </a:r>
            <a:r>
              <a:rPr lang="en-US" i="1" baseline="30000" dirty="0" smtClean="0"/>
              <a:t>th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3622750" y="5054175"/>
            <a:ext cx="5185056" cy="17151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3695119" y="5056297"/>
            <a:ext cx="53126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9G</a:t>
            </a:r>
            <a:endParaRPr lang="en-US" sz="2400" b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Inquiry and Analyzing </a:t>
            </a:r>
            <a:r>
              <a:rPr lang="en-US" i="1" dirty="0" smtClean="0"/>
              <a:t>Jan</a:t>
            </a:r>
            <a:r>
              <a:rPr lang="en-US" i="1" dirty="0" smtClean="0"/>
              <a:t>. </a:t>
            </a:r>
            <a:r>
              <a:rPr lang="en-US" i="1" dirty="0" smtClean="0"/>
              <a:t>121th -19th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Developing ideas	</a:t>
            </a:r>
            <a:r>
              <a:rPr lang="es-ES" i="1" dirty="0" err="1" smtClean="0"/>
              <a:t>Jan</a:t>
            </a:r>
            <a:r>
              <a:rPr lang="es-ES" i="1" dirty="0" smtClean="0"/>
              <a:t>. </a:t>
            </a:r>
            <a:r>
              <a:rPr lang="es-ES" i="1" dirty="0" smtClean="0"/>
              <a:t>27th </a:t>
            </a:r>
            <a:r>
              <a:rPr lang="mr-IN" i="1" dirty="0" smtClean="0"/>
              <a:t>–</a:t>
            </a:r>
            <a:r>
              <a:rPr lang="es-ES" i="1" dirty="0" smtClean="0"/>
              <a:t> </a:t>
            </a:r>
            <a:r>
              <a:rPr lang="es-ES" i="1" dirty="0" smtClean="0"/>
              <a:t>Feb. 7th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Creating the solution	</a:t>
            </a:r>
            <a:r>
              <a:rPr lang="en-US" i="1" dirty="0" smtClean="0"/>
              <a:t>Feb. </a:t>
            </a:r>
            <a:r>
              <a:rPr lang="en-US" i="1" dirty="0" smtClean="0"/>
              <a:t>15</a:t>
            </a:r>
            <a:r>
              <a:rPr lang="en-US" i="1" baseline="30000" dirty="0" smtClean="0"/>
              <a:t>th</a:t>
            </a:r>
            <a:r>
              <a:rPr lang="en-US" i="1" dirty="0" smtClean="0"/>
              <a:t> </a:t>
            </a:r>
            <a:r>
              <a:rPr lang="mr-IN" i="1" dirty="0" smtClean="0"/>
              <a:t>–</a:t>
            </a:r>
            <a:r>
              <a:rPr lang="en-US" i="1" dirty="0" smtClean="0"/>
              <a:t> </a:t>
            </a:r>
            <a:r>
              <a:rPr lang="en-US" i="1" dirty="0" smtClean="0"/>
              <a:t>23</a:t>
            </a:r>
            <a:r>
              <a:rPr lang="en-US" i="1" baseline="30000" dirty="0" smtClean="0"/>
              <a:t>th</a:t>
            </a:r>
            <a:r>
              <a:rPr lang="en-US" i="1" dirty="0" smtClean="0"/>
              <a:t>  </a:t>
            </a:r>
            <a:endParaRPr lang="en-US" i="1" dirty="0" smtClean="0"/>
          </a:p>
          <a:p>
            <a:pPr marL="342900" indent="-342900">
              <a:buAutoNum type="alphaUcPeriod"/>
            </a:pPr>
            <a:r>
              <a:rPr lang="en-US" dirty="0" smtClean="0"/>
              <a:t>Evaluation		</a:t>
            </a:r>
            <a:r>
              <a:rPr lang="en-US" i="1" dirty="0" err="1" smtClean="0"/>
              <a:t>Mrch</a:t>
            </a:r>
            <a:r>
              <a:rPr lang="en-US" i="1" dirty="0" smtClean="0"/>
              <a:t>. </a:t>
            </a:r>
            <a:r>
              <a:rPr lang="en-US" i="1" dirty="0" smtClean="0"/>
              <a:t>3</a:t>
            </a:r>
            <a:r>
              <a:rPr lang="en-US" i="1" baseline="30000" dirty="0" smtClean="0"/>
              <a:t>nd</a:t>
            </a:r>
            <a:endParaRPr lang="en-US" i="1" dirty="0" smtClean="0"/>
          </a:p>
          <a:p>
            <a:pPr marL="342900" indent="-342900">
              <a:buAutoNum type="alphaUcPeriod"/>
            </a:pPr>
            <a:endParaRPr lang="en-US" dirty="0" smtClean="0"/>
          </a:p>
          <a:p>
            <a:pPr marL="342900" indent="-342900">
              <a:buAutoNum type="alphaU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0588404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50</TotalTime>
  <Words>56</Words>
  <Application>Microsoft Macintosh PowerPoint</Application>
  <PresentationFormat>Widescreen</PresentationFormat>
  <Paragraphs>27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Century Gothic</vt:lpstr>
      <vt:lpstr>Mangal</vt:lpstr>
      <vt:lpstr>Wingdings 3</vt:lpstr>
      <vt:lpstr>Arial</vt:lpstr>
      <vt:lpstr>Wisp</vt:lpstr>
      <vt:lpstr>PowerPoint Presentation</vt:lpstr>
    </vt:vector>
  </TitlesOfParts>
  <Company/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8</cp:revision>
  <dcterms:created xsi:type="dcterms:W3CDTF">2017-01-16T15:04:08Z</dcterms:created>
  <dcterms:modified xsi:type="dcterms:W3CDTF">2017-01-25T20:09:36Z</dcterms:modified>
</cp:coreProperties>
</file>